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/>
    <p:restoredTop sz="94686"/>
  </p:normalViewPr>
  <p:slideViewPr>
    <p:cSldViewPr snapToGrid="0" snapToObjects="1">
      <p:cViewPr varScale="1">
        <p:scale>
          <a:sx n="93" d="100"/>
          <a:sy n="93" d="100"/>
        </p:scale>
        <p:origin x="216" y="1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7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7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0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5/9/23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2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5/9/23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9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026AA-3584-8048-A23F-37568CE31EE2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57"/>
            <a:ext cx="12191999" cy="68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9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Orhan Öztürk (Tribal Worldwide Istanbul)</cp:lastModifiedBy>
  <cp:revision>2</cp:revision>
  <dcterms:created xsi:type="dcterms:W3CDTF">2021-05-18T13:56:44Z</dcterms:created>
  <dcterms:modified xsi:type="dcterms:W3CDTF">2023-05-09T10:24:17Z</dcterms:modified>
</cp:coreProperties>
</file>