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28"/>
    <p:restoredTop sz="94687"/>
  </p:normalViewPr>
  <p:slideViewPr>
    <p:cSldViewPr snapToGrid="0" snapToObjects="1">
      <p:cViewPr varScale="1">
        <p:scale>
          <a:sx n="119" d="100"/>
          <a:sy n="119" d="100"/>
        </p:scale>
        <p:origin x="200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C299-AEBA-E644-A62C-269C53DFAD1F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Orhan Öztürk (Tribal Worldwide Istanbul)</cp:lastModifiedBy>
  <cp:revision>2</cp:revision>
  <dcterms:created xsi:type="dcterms:W3CDTF">2021-05-18T13:58:00Z</dcterms:created>
  <dcterms:modified xsi:type="dcterms:W3CDTF">2023-05-09T10:25:10Z</dcterms:modified>
</cp:coreProperties>
</file>